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20" r:id="rId2"/>
    <p:sldId id="315" r:id="rId3"/>
    <p:sldId id="319" r:id="rId4"/>
    <p:sldId id="321" r:id="rId5"/>
    <p:sldId id="317" r:id="rId6"/>
    <p:sldId id="318" r:id="rId7"/>
    <p:sldId id="316" r:id="rId8"/>
    <p:sldId id="313" r:id="rId9"/>
    <p:sldId id="311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22" autoAdjust="0"/>
    <p:restoredTop sz="91477" autoAdjust="0"/>
  </p:normalViewPr>
  <p:slideViewPr>
    <p:cSldViewPr snapToGrid="0" snapToObjects="1">
      <p:cViewPr>
        <p:scale>
          <a:sx n="137" d="100"/>
          <a:sy n="137" d="100"/>
        </p:scale>
        <p:origin x="4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D30D1-2D7D-43CE-9502-7A9EA77FF118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54BCF-E8B7-4A4A-A5A0-A479ADBA56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54BCF-E8B7-4A4A-A5A0-A479ADBA56E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9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6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6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8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21B4-ECEF-D743-B0A4-227D8E490EB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8AF8-123C-F049-A8D8-8FDCCCCA6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1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tiff"/><Relationship Id="rId11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27.tiff"/><Relationship Id="rId10" Type="http://schemas.openxmlformats.org/officeDocument/2006/relationships/image" Target="../media/image28.tiff"/><Relationship Id="rId11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93"/>
            <a:ext cx="12192000" cy="406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5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2" y="2456121"/>
            <a:ext cx="4095447" cy="2846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64" y="3277229"/>
            <a:ext cx="4302975" cy="3077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9934" y="388612"/>
            <a:ext cx="2566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1.97 eV transition -&gt; holes -0.94 eV below Fermi (orbital 1)</a:t>
            </a:r>
          </a:p>
          <a:p>
            <a:r>
              <a:rPr lang="en-US" dirty="0"/>
              <a:t>Hot </a:t>
            </a:r>
            <a:r>
              <a:rPr lang="en-US" dirty="0" err="1"/>
              <a:t>elecrons</a:t>
            </a:r>
            <a:r>
              <a:rPr lang="en-US" dirty="0"/>
              <a:t> 0.84 and 1.03 eV above Fermi (orbital 14 and 15)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9886" y="2657480"/>
            <a:ext cx="1645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-0.94 eV below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27582" y="6356159"/>
            <a:ext cx="2157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1.03 eV above Fermi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457" y="435832"/>
            <a:ext cx="3961619" cy="28413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50410" y="215527"/>
            <a:ext cx="2157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0.84 eV above Fermi </a:t>
            </a:r>
          </a:p>
        </p:txBody>
      </p:sp>
    </p:spTree>
    <p:extLst>
      <p:ext uri="{BB962C8B-B14F-4D97-AF65-F5344CB8AC3E}">
        <p14:creationId xmlns:p14="http://schemas.microsoft.com/office/powerpoint/2010/main" val="314464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393" y="3808927"/>
            <a:ext cx="3577406" cy="2601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143" y="3787637"/>
            <a:ext cx="3592222" cy="2681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46" y="3785912"/>
            <a:ext cx="3645496" cy="2531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83" y="319203"/>
            <a:ext cx="3644546" cy="3228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758" y="359014"/>
            <a:ext cx="3743965" cy="3164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72" y="354212"/>
            <a:ext cx="3658311" cy="31679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3023575" y="4748082"/>
            <a:ext cx="239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Hot-electron Population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49866" y="5227382"/>
                <a:ext cx="17125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866" y="5227382"/>
                <a:ext cx="171252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559" t="-143333" r="-320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67000" y="5172864"/>
                <a:ext cx="17125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00" y="5172864"/>
                <a:ext cx="1712520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559" t="-143333" r="-320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704082" y="3852374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smtClean="0"/>
              <a:t>(e)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01849" y="376793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(a</a:t>
            </a:r>
            <a:r>
              <a:rPr lang="en-US" sz="2800" b="1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79337" y="376793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(b)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522560" y="348337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(c)</a:t>
            </a:r>
            <a:endParaRPr 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052685" y="3815747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smtClean="0"/>
              <a:t>(f)</a:t>
            </a:r>
            <a:endParaRPr 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0012792" y="6417487"/>
            <a:ext cx="139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Time (fs)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7128145" y="4783359"/>
            <a:ext cx="2185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Hot-hole Population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8842" y="3841898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(d)</a:t>
            </a:r>
            <a:endParaRPr lang="en-US" sz="2800" b="1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194195" y="799343"/>
            <a:ext cx="78513" cy="2058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32412" y="470426"/>
            <a:ext cx="8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Au NC</a:t>
            </a:r>
            <a:endParaRPr lang="en-US" sz="2000" b="1"/>
          </a:p>
        </p:txBody>
      </p:sp>
      <p:sp>
        <p:nvSpPr>
          <p:cNvPr id="39" name="TextBox 38"/>
          <p:cNvSpPr txBox="1"/>
          <p:nvPr/>
        </p:nvSpPr>
        <p:spPr>
          <a:xfrm>
            <a:off x="9686944" y="376793"/>
            <a:ext cx="8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Au NC</a:t>
            </a:r>
            <a:endParaRPr lang="en-US" sz="2000" b="1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5946629" y="798352"/>
            <a:ext cx="83162" cy="2003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9651171" y="705927"/>
            <a:ext cx="223123" cy="2205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0162011" y="712280"/>
            <a:ext cx="172333" cy="2142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02391" y="1027350"/>
            <a:ext cx="8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Au NC</a:t>
            </a:r>
            <a:endParaRPr lang="en-US" sz="20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174949" y="1398442"/>
            <a:ext cx="0" cy="382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4327" y="3042734"/>
            <a:ext cx="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</a:t>
            </a:r>
            <a:endParaRPr lang="en-US" sz="2000" b="1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42950" y="3046992"/>
            <a:ext cx="6838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1083247" y="2676215"/>
            <a:ext cx="1208" cy="37933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28866" y="3050138"/>
            <a:ext cx="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</a:t>
            </a:r>
            <a:endParaRPr lang="en-US" sz="2000" b="1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647489" y="3054396"/>
            <a:ext cx="6838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987786" y="2683619"/>
            <a:ext cx="1208" cy="37933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700929" y="3062958"/>
            <a:ext cx="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</a:t>
            </a:r>
            <a:endParaRPr lang="en-US" sz="2000" b="1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8519552" y="3067216"/>
            <a:ext cx="6838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859849" y="2696439"/>
            <a:ext cx="1208" cy="37933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28807" y="6425437"/>
            <a:ext cx="139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Time (fs)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01370" y="3005584"/>
            <a:ext cx="347472" cy="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885982" y="2673402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 nm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6973445" y="3007062"/>
            <a:ext cx="347472" cy="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755887" y="2675495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50 </a:t>
            </a:r>
            <a:r>
              <a:rPr lang="en-US" b="1" dirty="0" smtClean="0"/>
              <a:t>nm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0921991" y="3002533"/>
            <a:ext cx="347472" cy="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0606126" y="2680806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125 </a:t>
            </a:r>
            <a:r>
              <a:rPr lang="en-US" b="1" dirty="0" smtClean="0"/>
              <a:t>nm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 rot="16200000">
            <a:off x="-900825" y="4722215"/>
            <a:ext cx="2474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Cross Section (arb. units)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33134" y="6256339"/>
            <a:ext cx="132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Helvetica" charset="0"/>
                <a:ea typeface="Helvetica" charset="0"/>
                <a:cs typeface="Helvetica" charset="0"/>
              </a:rPr>
              <a:t>Energy (eV)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08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678" y="3362424"/>
            <a:ext cx="3651898" cy="2648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52" y="3313182"/>
            <a:ext cx="3600162" cy="2764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40" y="3330942"/>
            <a:ext cx="3598239" cy="2682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5902" y="6858000"/>
            <a:ext cx="599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1.97 eV transition -&gt; 690 nm sphere has resonance well aligned.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95" y="71263"/>
            <a:ext cx="3769290" cy="3241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926" y="34290"/>
            <a:ext cx="3644546" cy="32282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501" y="74101"/>
            <a:ext cx="3743965" cy="3164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60080" y="91880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(b)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503303" y="63424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(c)</a:t>
            </a:r>
            <a:endParaRPr lang="en-US" sz="28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74938" y="514430"/>
            <a:ext cx="78513" cy="2058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13155" y="185513"/>
            <a:ext cx="8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Pt NC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667687" y="91880"/>
            <a:ext cx="8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Pt NC</a:t>
            </a:r>
            <a:endParaRPr lang="en-US" sz="20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927372" y="513439"/>
            <a:ext cx="83162" cy="2003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631914" y="421014"/>
            <a:ext cx="223123" cy="2205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142754" y="427367"/>
            <a:ext cx="172333" cy="2142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9609" y="2765225"/>
            <a:ext cx="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</a:t>
            </a:r>
            <a:endParaRPr lang="en-US" sz="20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28232" y="2769483"/>
            <a:ext cx="6838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968529" y="2398706"/>
            <a:ext cx="1208" cy="37933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1672" y="2778045"/>
            <a:ext cx="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</a:t>
            </a:r>
            <a:endParaRPr lang="en-US" sz="2000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500295" y="2782303"/>
            <a:ext cx="6838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840592" y="2411526"/>
            <a:ext cx="1208" cy="37933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0795" y="123958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30795" y="3413992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(d)</a:t>
            </a:r>
            <a:endParaRPr 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188911" y="3424254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(e)</a:t>
            </a:r>
            <a:endParaRPr lang="en-US" sz="28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1123080" y="3424254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(f)</a:t>
            </a:r>
            <a:endParaRPr lang="en-US" sz="2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852317" y="731053"/>
            <a:ext cx="8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Pt NC</a:t>
            </a:r>
            <a:endParaRPr lang="en-US" sz="2000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210393" y="1100731"/>
            <a:ext cx="0" cy="382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5595" y="2778045"/>
            <a:ext cx="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</a:t>
            </a:r>
            <a:endParaRPr lang="en-US" sz="2000" b="1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64218" y="2782303"/>
            <a:ext cx="6838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104515" y="2411526"/>
            <a:ext cx="1208" cy="37933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5799041" y="5339737"/>
                <a:ext cx="18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041" y="5339737"/>
                <a:ext cx="189686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215" t="-140984" r="-2894" b="-17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8946532" y="5336947"/>
                <a:ext cx="1896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𝟗𝟒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532" y="5336947"/>
                <a:ext cx="189686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215" t="-140984" r="-289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2855959" y="2514781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 nm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743780" y="2544537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50 </a:t>
            </a:r>
            <a:r>
              <a:rPr lang="en-US" b="1" dirty="0" smtClean="0"/>
              <a:t>nm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631603" y="2543235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125 nm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0911640" y="2945683"/>
            <a:ext cx="347472" cy="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886315" y="2940927"/>
            <a:ext cx="347472" cy="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027949" y="2922207"/>
            <a:ext cx="347472" cy="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6200000">
            <a:off x="-895922" y="4376964"/>
            <a:ext cx="2474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Cross Section (arb. units)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43564" y="5992554"/>
            <a:ext cx="132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Helvetica" charset="0"/>
                <a:ea typeface="Helvetica" charset="0"/>
                <a:cs typeface="Helvetica" charset="0"/>
              </a:rPr>
              <a:t>Energy (eV)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3051568" y="4440169"/>
            <a:ext cx="239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Hot-electron Population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66428" y="5954287"/>
            <a:ext cx="139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Time (fs)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31914" y="5980456"/>
            <a:ext cx="139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Time (fs)</a:t>
            </a:r>
          </a:p>
        </p:txBody>
      </p:sp>
      <p:sp>
        <p:nvSpPr>
          <p:cNvPr id="49" name="TextBox 48"/>
          <p:cNvSpPr txBox="1"/>
          <p:nvPr/>
        </p:nvSpPr>
        <p:spPr>
          <a:xfrm rot="16200000">
            <a:off x="6851009" y="4267753"/>
            <a:ext cx="239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Hot-hole 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Population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1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878" y="3372306"/>
            <a:ext cx="3633108" cy="2665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88" y="3271560"/>
            <a:ext cx="3772429" cy="2788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34" y="3362424"/>
            <a:ext cx="3723782" cy="2687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5902" y="6858000"/>
            <a:ext cx="599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1.97 eV transition -&gt; 690 nm sphere has resonance well aligned.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95" y="71263"/>
            <a:ext cx="3769290" cy="3241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926" y="34290"/>
            <a:ext cx="3644546" cy="32282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501" y="74101"/>
            <a:ext cx="3743965" cy="316453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30795" y="123958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30795" y="3413992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(d)</a:t>
            </a:r>
            <a:endParaRPr 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262887" y="3424254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(e)</a:t>
            </a:r>
            <a:endParaRPr lang="en-US" sz="28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1229942" y="3396214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(f)</a:t>
            </a:r>
            <a:endParaRPr lang="en-US" sz="2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852317" y="731053"/>
            <a:ext cx="8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Ag </a:t>
            </a:r>
            <a:r>
              <a:rPr lang="en-US" sz="2000" b="1" dirty="0" smtClean="0"/>
              <a:t>NC</a:t>
            </a:r>
            <a:endParaRPr lang="en-US" sz="2000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210393" y="1100731"/>
            <a:ext cx="0" cy="382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5595" y="2778045"/>
            <a:ext cx="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</a:t>
            </a:r>
            <a:endParaRPr lang="en-US" sz="2000" b="1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64218" y="2782303"/>
            <a:ext cx="6838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104515" y="2411526"/>
            <a:ext cx="1208" cy="37933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5660513" y="5014973"/>
                <a:ext cx="14143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13" y="5014973"/>
                <a:ext cx="141436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310" t="-143333" r="-3879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9441092" y="4137627"/>
                <a:ext cx="16451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092" y="4137627"/>
                <a:ext cx="164519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704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2855959" y="2514781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 nm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27949" y="2922207"/>
            <a:ext cx="347472" cy="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6200000">
            <a:off x="-895922" y="4376964"/>
            <a:ext cx="2474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Cross Section (arb. units)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43564" y="5992554"/>
            <a:ext cx="132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Helvetica" charset="0"/>
                <a:ea typeface="Helvetica" charset="0"/>
                <a:cs typeface="Helvetica" charset="0"/>
              </a:rPr>
              <a:t>Energy (eV)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3070230" y="4440169"/>
            <a:ext cx="239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Hot-electron Population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66428" y="5954287"/>
            <a:ext cx="139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Time (fs)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31914" y="5980456"/>
            <a:ext cx="139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Time (fs)</a:t>
            </a:r>
          </a:p>
        </p:txBody>
      </p:sp>
      <p:sp>
        <p:nvSpPr>
          <p:cNvPr id="49" name="TextBox 48"/>
          <p:cNvSpPr txBox="1"/>
          <p:nvPr/>
        </p:nvSpPr>
        <p:spPr>
          <a:xfrm rot="16200000">
            <a:off x="6903336" y="4283620"/>
            <a:ext cx="239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Helvetica" charset="0"/>
                <a:ea typeface="Helvetica" charset="0"/>
                <a:cs typeface="Helvetica" charset="0"/>
              </a:rPr>
              <a:t>Hot-hole 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Population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1741" y="180208"/>
            <a:ext cx="2927396" cy="29421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67687" y="91880"/>
            <a:ext cx="8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Ag </a:t>
            </a:r>
            <a:r>
              <a:rPr lang="en-US" sz="2000" b="1" dirty="0" smtClean="0"/>
              <a:t>NC</a:t>
            </a:r>
            <a:endParaRPr lang="en-US" sz="2000" b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9631914" y="421014"/>
            <a:ext cx="223123" cy="2205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142754" y="427367"/>
            <a:ext cx="172333" cy="2142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03303" y="63424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(c)</a:t>
            </a:r>
            <a:endParaRPr lang="en-US" sz="2800" b="1" dirty="0"/>
          </a:p>
        </p:txBody>
      </p:sp>
      <p:sp>
        <p:nvSpPr>
          <p:cNvPr id="40" name="Rectangle 39"/>
          <p:cNvSpPr/>
          <p:nvPr/>
        </p:nvSpPr>
        <p:spPr>
          <a:xfrm>
            <a:off x="10631603" y="2543235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125 nm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0911640" y="2945683"/>
            <a:ext cx="347472" cy="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840592" y="2411526"/>
            <a:ext cx="1208" cy="37933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500295" y="2782303"/>
            <a:ext cx="6838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1672" y="2778045"/>
            <a:ext cx="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</a:t>
            </a:r>
            <a:endParaRPr lang="en-US" sz="2000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8722" y="204083"/>
            <a:ext cx="2948899" cy="29495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60080" y="91880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(b)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713155" y="185513"/>
            <a:ext cx="8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Ag </a:t>
            </a:r>
            <a:r>
              <a:rPr lang="en-US" sz="2000" b="1" dirty="0" smtClean="0"/>
              <a:t>NC</a:t>
            </a:r>
            <a:endParaRPr lang="en-US" sz="20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927372" y="513439"/>
            <a:ext cx="83162" cy="2003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74938" y="514430"/>
            <a:ext cx="78513" cy="2058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743780" y="2544537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50 </a:t>
            </a:r>
            <a:r>
              <a:rPr lang="en-US" b="1" dirty="0" smtClean="0"/>
              <a:t>nm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6886315" y="2940927"/>
            <a:ext cx="347472" cy="30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968529" y="2398706"/>
            <a:ext cx="1208" cy="37933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28232" y="2769483"/>
            <a:ext cx="68381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9609" y="2765225"/>
            <a:ext cx="42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7006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398" y="3414956"/>
            <a:ext cx="3643981" cy="2719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925" y="3396069"/>
            <a:ext cx="3626593" cy="2714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447" y="405517"/>
            <a:ext cx="3657655" cy="2744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01" y="426886"/>
            <a:ext cx="3645142" cy="2702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22" y="405516"/>
            <a:ext cx="3676675" cy="27020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60" y="3396069"/>
            <a:ext cx="3678337" cy="273041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93425" y="532152"/>
            <a:ext cx="1213659" cy="51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300" y="827516"/>
            <a:ext cx="532185" cy="1451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111" y="1030142"/>
            <a:ext cx="506538" cy="1503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5971" y="622567"/>
            <a:ext cx="483678" cy="12898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448679" y="492968"/>
            <a:ext cx="1213659" cy="51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448679" y="3488712"/>
            <a:ext cx="1213659" cy="51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281560" y="523072"/>
            <a:ext cx="1213659" cy="51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56648" y="3521963"/>
            <a:ext cx="1213659" cy="51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330446" y="3521963"/>
            <a:ext cx="1213659" cy="51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047748" y="483413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985460" y="706036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F-P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77610" y="926721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8235" y="802287"/>
            <a:ext cx="532185" cy="1451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3046" y="1004913"/>
            <a:ext cx="506538" cy="15037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5906" y="597338"/>
            <a:ext cx="483678" cy="1289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257683" y="458184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195395" y="680807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F-P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987545" y="901492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490" y="840244"/>
            <a:ext cx="532185" cy="1451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1301" y="1042870"/>
            <a:ext cx="506538" cy="15037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4161" y="635295"/>
            <a:ext cx="483678" cy="12898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515938" y="496141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453650" y="718764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F-P</a:t>
            </a:r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245800" y="939449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8079" y="3866066"/>
            <a:ext cx="532185" cy="14514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2890" y="4068692"/>
            <a:ext cx="506538" cy="15037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5750" y="3661117"/>
            <a:ext cx="483678" cy="12898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427527" y="3521963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65239" y="3744586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F-P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157389" y="3965271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0740" y="3856274"/>
            <a:ext cx="532185" cy="1451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5551" y="4058900"/>
            <a:ext cx="506538" cy="15037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8411" y="3651325"/>
            <a:ext cx="483678" cy="12898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30188" y="3512171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867900" y="3734794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F-P</a:t>
            </a:r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660050" y="3955479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1230" y="3830157"/>
            <a:ext cx="532185" cy="1451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6041" y="4032783"/>
            <a:ext cx="506538" cy="15037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8901" y="3625208"/>
            <a:ext cx="483678" cy="12898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190678" y="3486054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128390" y="3708677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F-P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920540" y="3929362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120" y="3263906"/>
            <a:ext cx="3604364" cy="2731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71" y="3263906"/>
            <a:ext cx="3678337" cy="2718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120" y="360751"/>
            <a:ext cx="3648247" cy="276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571" y="360751"/>
            <a:ext cx="3604364" cy="2714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139" y="324253"/>
            <a:ext cx="3678337" cy="274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139" y="3217495"/>
            <a:ext cx="3678337" cy="27174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405" y="3304250"/>
            <a:ext cx="958752" cy="1256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2872" y="3356904"/>
            <a:ext cx="958752" cy="1256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660" y="3377224"/>
            <a:ext cx="958752" cy="1256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5789" y="2138865"/>
            <a:ext cx="532185" cy="145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0600" y="2341491"/>
            <a:ext cx="506538" cy="150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3460" y="1933916"/>
            <a:ext cx="483678" cy="1289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5237" y="1794762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82949" y="2017385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75099" y="2238070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004391" y="467831"/>
            <a:ext cx="1268818" cy="410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54842" y="432390"/>
            <a:ext cx="1268818" cy="410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455519" y="3323749"/>
            <a:ext cx="1268818" cy="410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97980" y="3377224"/>
            <a:ext cx="1268818" cy="410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91412" y="3408656"/>
            <a:ext cx="1268818" cy="410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4766" y="2093353"/>
            <a:ext cx="532185" cy="1451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9577" y="2295979"/>
            <a:ext cx="506538" cy="1503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2437" y="1888404"/>
            <a:ext cx="483678" cy="1289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854214" y="1749250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791926" y="1971873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84076" y="2192558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1631" y="2077967"/>
            <a:ext cx="532185" cy="1451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6442" y="2280593"/>
            <a:ext cx="506538" cy="15037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9302" y="1873018"/>
            <a:ext cx="483678" cy="1289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881079" y="1733864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818791" y="1956487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F-P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610941" y="2177172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1631" y="4965826"/>
            <a:ext cx="532185" cy="1451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6442" y="5168452"/>
            <a:ext cx="506538" cy="15037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9302" y="4760877"/>
            <a:ext cx="483678" cy="12898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81079" y="4621723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18791" y="4844346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F-P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610941" y="5065031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1180" y="4984656"/>
            <a:ext cx="532185" cy="1451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5991" y="5187282"/>
            <a:ext cx="506538" cy="15037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8851" y="4779707"/>
            <a:ext cx="483678" cy="12898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330628" y="4640553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268340" y="4863176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F-P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60490" y="5083861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3368" y="5058632"/>
            <a:ext cx="532185" cy="1451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8179" y="5261258"/>
            <a:ext cx="506538" cy="15037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1039" y="4853683"/>
            <a:ext cx="483678" cy="12898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722816" y="4714529"/>
            <a:ext cx="4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</a:t>
            </a: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9660528" y="4937152"/>
            <a:ext cx="5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F-P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452678" y="5157837"/>
            <a:ext cx="7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WGM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165" y="-521496"/>
            <a:ext cx="3167700" cy="4099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8389" y="-521496"/>
            <a:ext cx="3167698" cy="4099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7766" y="-465837"/>
            <a:ext cx="3167698" cy="4099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167" y="2318446"/>
            <a:ext cx="3167698" cy="4099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5022" y="2318447"/>
            <a:ext cx="3167698" cy="40993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71051" y="421419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5 fs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18744" y="421419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fs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142951" y="421419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fs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16739" y="3201291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 fs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71991" y="3167700"/>
            <a:ext cx="7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 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7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730" y="196127"/>
            <a:ext cx="4797432" cy="3451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39" y="3193631"/>
            <a:ext cx="4907265" cy="34661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0642"/>
            <a:ext cx="7519849" cy="52877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84901" y="517466"/>
            <a:ext cx="330550" cy="2021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72026" y="4154870"/>
            <a:ext cx="330550" cy="2021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02576" y="3074757"/>
            <a:ext cx="452805" cy="424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056690" y="2933546"/>
            <a:ext cx="284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in Occupation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66133" y="6428675"/>
            <a:ext cx="893319" cy="32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56114" y="6409299"/>
            <a:ext cx="139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(fs)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5307" y="866178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45803" y="3331779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c)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37328" y="2676893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707691" y="2754692"/>
                <a:ext cx="17125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691" y="2754692"/>
                <a:ext cx="1712520" cy="369332"/>
              </a:xfrm>
              <a:prstGeom prst="rect">
                <a:avLst/>
              </a:prstGeom>
              <a:blipFill>
                <a:blip r:embed="rId5"/>
                <a:stretch>
                  <a:fillRect l="-3559" r="-355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89246" y="3449971"/>
                <a:ext cx="17125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246" y="3449971"/>
                <a:ext cx="1712520" cy="369332"/>
              </a:xfrm>
              <a:prstGeom prst="rect">
                <a:avLst/>
              </a:prstGeom>
              <a:blipFill>
                <a:blip r:embed="rId6"/>
                <a:stretch>
                  <a:fillRect l="-3559" r="-355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50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31" y="140810"/>
            <a:ext cx="4871269" cy="3493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465"/>
            <a:ext cx="7437301" cy="5337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731" y="3261016"/>
            <a:ext cx="4871269" cy="3385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84901" y="517466"/>
            <a:ext cx="330550" cy="2021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72026" y="4154870"/>
            <a:ext cx="330550" cy="2021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74919" y="3074758"/>
            <a:ext cx="380462" cy="358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065563" y="3076349"/>
            <a:ext cx="284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in Occupation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66133" y="6428675"/>
            <a:ext cx="893319" cy="32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56365" y="6385511"/>
            <a:ext cx="139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(fs)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5307" y="866178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91211" y="3386371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c)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232" y="2676893"/>
            <a:ext cx="73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707691" y="2769696"/>
                <a:ext cx="18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691" y="2769696"/>
                <a:ext cx="1896866" cy="369332"/>
              </a:xfrm>
              <a:prstGeom prst="rect">
                <a:avLst/>
              </a:prstGeom>
              <a:blipFill>
                <a:blip r:embed="rId5"/>
                <a:stretch>
                  <a:fillRect l="-3205" r="-288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61950" y="3449971"/>
                <a:ext cx="1896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𝟗𝟒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950" y="3449971"/>
                <a:ext cx="1896865" cy="369332"/>
              </a:xfrm>
              <a:prstGeom prst="rect">
                <a:avLst/>
              </a:prstGeom>
              <a:blipFill>
                <a:blip r:embed="rId6"/>
                <a:stretch>
                  <a:fillRect l="-3537" r="-289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44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24004</TotalTime>
  <Words>403</Words>
  <Application>Microsoft Macintosh PowerPoint</Application>
  <PresentationFormat>Widescreen</PresentationFormat>
  <Paragraphs>132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Cambria Math</vt:lpstr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153</cp:revision>
  <dcterms:created xsi:type="dcterms:W3CDTF">2016-04-26T19:51:40Z</dcterms:created>
  <dcterms:modified xsi:type="dcterms:W3CDTF">2016-12-13T23:56:28Z</dcterms:modified>
</cp:coreProperties>
</file>